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>
        <p:scale>
          <a:sx n="70" d="100"/>
          <a:sy n="70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acked out trees">
            <a:extLst>
              <a:ext uri="{FF2B5EF4-FFF2-40B4-BE49-F238E27FC236}">
                <a16:creationId xmlns:a16="http://schemas.microsoft.com/office/drawing/2014/main" id="{482B95EB-14E6-4FFF-95D7-02AADC742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36245" r="6228" b="39508"/>
          <a:stretch/>
        </p:blipFill>
        <p:spPr bwMode="auto">
          <a:xfrm>
            <a:off x="8134184" y="5112115"/>
            <a:ext cx="2881479" cy="6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173DE-1DE5-4902-B7CC-FD4CBC9A5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Adventure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534B7-F04C-493E-B446-37272237F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Angela Raymond &amp; Darla Hongmanivanh</a:t>
            </a:r>
          </a:p>
        </p:txBody>
      </p:sp>
      <p:pic>
        <p:nvPicPr>
          <p:cNvPr id="5" name="Picture 2" descr="Image result for blacked out trees">
            <a:extLst>
              <a:ext uri="{FF2B5EF4-FFF2-40B4-BE49-F238E27FC236}">
                <a16:creationId xmlns:a16="http://schemas.microsoft.com/office/drawing/2014/main" id="{180AE0E5-3CFE-4CC7-AD67-19FC0C83C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36245" r="6228" b="39508"/>
          <a:stretch/>
        </p:blipFill>
        <p:spPr bwMode="auto">
          <a:xfrm rot="10800000">
            <a:off x="1154841" y="1121715"/>
            <a:ext cx="2873149" cy="6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6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EC96-3E04-4D0D-BB43-7E9AF888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264982"/>
            <a:ext cx="6517065" cy="4007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48129-CF33-4CB0-96CA-41CCE1FF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ERD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6220-8D1F-441B-9F7A-831964B18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Our wonderful ERD that shows all the relationships among our database.</a:t>
            </a:r>
          </a:p>
        </p:txBody>
      </p:sp>
    </p:spTree>
    <p:extLst>
      <p:ext uri="{BB962C8B-B14F-4D97-AF65-F5344CB8AC3E}">
        <p14:creationId xmlns:p14="http://schemas.microsoft.com/office/powerpoint/2010/main" val="350138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Image result for outdoor adventure">
            <a:extLst>
              <a:ext uri="{FF2B5EF4-FFF2-40B4-BE49-F238E27FC236}">
                <a16:creationId xmlns:a16="http://schemas.microsoft.com/office/drawing/2014/main" id="{EF63B301-7EA5-4C23-BEA8-C4AC63FA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1" y="1737469"/>
            <a:ext cx="6517065" cy="30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A627-171F-4009-BE98-BAF2C276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Our databases keeps track of the thrill seeking adventures for all the outdoorsy customers who are one with nature.</a:t>
            </a:r>
          </a:p>
        </p:txBody>
      </p:sp>
    </p:spTree>
    <p:extLst>
      <p:ext uri="{BB962C8B-B14F-4D97-AF65-F5344CB8AC3E}">
        <p14:creationId xmlns:p14="http://schemas.microsoft.com/office/powerpoint/2010/main" val="329496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title="Side bar">
            <a:extLst>
              <a:ext uri="{FF2B5EF4-FFF2-40B4-BE49-F238E27FC236}">
                <a16:creationId xmlns:a16="http://schemas.microsoft.com/office/drawing/2014/main" id="{FBEA8A33-C0D0-416D-8359-724B8828C7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C79A9-5771-4D81-9781-7EE86CB26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20" r="2061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253ECE-0C8B-4340-BFCA-DDD2872C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Our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3B04-7004-4B74-BF30-3DF175EF3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Inserting new and exciting tours</a:t>
            </a:r>
          </a:p>
          <a:p>
            <a:pPr lvl="1"/>
            <a:r>
              <a:rPr lang="en-US" dirty="0"/>
              <a:t>Deleting any cancelled reservations</a:t>
            </a:r>
          </a:p>
          <a:p>
            <a:pPr lvl="1"/>
            <a:r>
              <a:rPr lang="en-US" dirty="0"/>
              <a:t>Reporting our customer’s reservations</a:t>
            </a:r>
          </a:p>
          <a:p>
            <a:pPr lvl="1"/>
            <a:r>
              <a:rPr lang="en-US" dirty="0"/>
              <a:t>Modifying any of our customer’s adventure date due to inclement weather or unexpected events</a:t>
            </a:r>
          </a:p>
        </p:txBody>
      </p:sp>
    </p:spTree>
    <p:extLst>
      <p:ext uri="{BB962C8B-B14F-4D97-AF65-F5344CB8AC3E}">
        <p14:creationId xmlns:p14="http://schemas.microsoft.com/office/powerpoint/2010/main" val="156247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2" descr="Image result for outdoor adventure">
            <a:extLst>
              <a:ext uri="{FF2B5EF4-FFF2-40B4-BE49-F238E27FC236}">
                <a16:creationId xmlns:a16="http://schemas.microsoft.com/office/drawing/2014/main" id="{6AF9131C-EB8F-44BF-8914-EC84A9DF2D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1660778"/>
            <a:ext cx="6900380" cy="35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F261D-2676-4E8F-BDC7-7E917B82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Our Database</a:t>
            </a:r>
          </a:p>
        </p:txBody>
      </p:sp>
    </p:spTree>
    <p:extLst>
      <p:ext uri="{BB962C8B-B14F-4D97-AF65-F5344CB8AC3E}">
        <p14:creationId xmlns:p14="http://schemas.microsoft.com/office/powerpoint/2010/main" val="79424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EC30A027-25CD-49F0-A9B0-95CE1470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44014"/>
            <a:ext cx="5659222" cy="316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4FEDF-123D-405F-B939-93F3B81D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8117-4EDC-4F03-AE81-B71C3A1A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This holds all the important Customer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94074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Image result for outdoor adventure">
            <a:extLst>
              <a:ext uri="{FF2B5EF4-FFF2-40B4-BE49-F238E27FC236}">
                <a16:creationId xmlns:a16="http://schemas.microsoft.com/office/drawing/2014/main" id="{8F91E5D6-1C32-4A4A-8EA3-946768613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561" y="1924835"/>
            <a:ext cx="6517065" cy="26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5B5D2-C869-49CC-ADC2-080F8BC6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7BBD-A61E-4BE8-8DBB-26C86052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This table indicates </a:t>
            </a:r>
          </a:p>
          <a:p>
            <a:pPr lvl="1"/>
            <a:r>
              <a:rPr lang="en-US" dirty="0"/>
              <a:t>The date of the adventure</a:t>
            </a:r>
          </a:p>
          <a:p>
            <a:pPr lvl="1"/>
            <a:r>
              <a:rPr lang="en-US" dirty="0"/>
              <a:t>The number of people reserved for the adventure</a:t>
            </a:r>
          </a:p>
          <a:p>
            <a:pPr lvl="1"/>
            <a:r>
              <a:rPr lang="en-US" dirty="0"/>
              <a:t>The price of the adventure per person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mall boat in a body of water&#10;&#10;Description generated with high confidence">
            <a:extLst>
              <a:ext uri="{FF2B5EF4-FFF2-40B4-BE49-F238E27FC236}">
                <a16:creationId xmlns:a16="http://schemas.microsoft.com/office/drawing/2014/main" id="{E3810B06-DE34-43D1-9E10-416C4121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845183"/>
            <a:ext cx="5105445" cy="2552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5192E-32E6-4A9C-876D-316EA155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C171-1A32-4664-8378-0A86ACCA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700"/>
              <a:t>A basic term for our fun adventures where</a:t>
            </a:r>
          </a:p>
          <a:p>
            <a:pPr lvl="1"/>
            <a:r>
              <a:rPr lang="en-US" sz="1700"/>
              <a:t>The cool name of each adventure is stored</a:t>
            </a:r>
          </a:p>
          <a:p>
            <a:pPr lvl="1"/>
            <a:r>
              <a:rPr lang="en-US" sz="1700"/>
              <a:t>The location of each adventure</a:t>
            </a:r>
          </a:p>
          <a:p>
            <a:pPr lvl="1"/>
            <a:r>
              <a:rPr lang="en-US" sz="1700"/>
              <a:t>The state in which each adventure takes place</a:t>
            </a:r>
          </a:p>
          <a:p>
            <a:pPr lvl="1"/>
            <a:r>
              <a:rPr lang="en-US" sz="1700"/>
              <a:t>The distance (in miles) each adventure is</a:t>
            </a:r>
          </a:p>
          <a:p>
            <a:pPr lvl="1"/>
            <a:r>
              <a:rPr lang="en-US" sz="1700"/>
              <a:t>The maximum group size each adventure can handle</a:t>
            </a:r>
          </a:p>
          <a:p>
            <a:pPr lvl="1"/>
            <a:r>
              <a:rPr lang="en-US" sz="1700"/>
              <a:t>The type of adventure takes place (Hiking, Biking, or Paddling)</a:t>
            </a:r>
          </a:p>
          <a:p>
            <a:pPr lvl="1"/>
            <a:r>
              <a:rPr lang="en-US" sz="1700"/>
              <a:t>The season each adventure is offered in</a:t>
            </a:r>
          </a:p>
        </p:txBody>
      </p:sp>
    </p:spTree>
    <p:extLst>
      <p:ext uri="{BB962C8B-B14F-4D97-AF65-F5344CB8AC3E}">
        <p14:creationId xmlns:p14="http://schemas.microsoft.com/office/powerpoint/2010/main" val="255299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B73C468-D875-4A8E-A540-E43BF8232D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erson riding a bike down a dirt road&#10;&#10;Description generated with very high confidence">
            <a:extLst>
              <a:ext uri="{FF2B5EF4-FFF2-40B4-BE49-F238E27FC236}">
                <a16:creationId xmlns:a16="http://schemas.microsoft.com/office/drawing/2014/main" id="{9D0A096F-0B3D-45EF-AD0C-D3B8EC52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951132"/>
            <a:ext cx="4207669" cy="3155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A92E-4396-4AAD-94F4-2ECE1D5B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A15-76FD-4802-8BDF-1820590D2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85" y="4436462"/>
            <a:ext cx="4798243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This table holds all the necessary contact information for each adventurous guide member we have</a:t>
            </a:r>
          </a:p>
        </p:txBody>
      </p:sp>
    </p:spTree>
    <p:extLst>
      <p:ext uri="{BB962C8B-B14F-4D97-AF65-F5344CB8AC3E}">
        <p14:creationId xmlns:p14="http://schemas.microsoft.com/office/powerpoint/2010/main" val="129360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4E16E8-84BF-4D4C-A746-2537B1C159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 person riding a motorcycle down a dirt road&#10;&#10;Description generated with high confidence">
            <a:extLst>
              <a:ext uri="{FF2B5EF4-FFF2-40B4-BE49-F238E27FC236}">
                <a16:creationId xmlns:a16="http://schemas.microsoft.com/office/drawing/2014/main" id="{688C6353-429A-45E0-ADC0-208A84C5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05" r="-2" b="4879"/>
          <a:stretch/>
        </p:blipFill>
        <p:spPr>
          <a:xfrm>
            <a:off x="4639056" y="3429002"/>
            <a:ext cx="7552944" cy="3428999"/>
          </a:xfrm>
          <a:prstGeom prst="rect">
            <a:avLst/>
          </a:prstGeom>
        </p:spPr>
      </p:pic>
      <p:pic>
        <p:nvPicPr>
          <p:cNvPr id="5" name="Picture 4" descr="A group of people on a raft&#10;&#10;Description generated with high confidence">
            <a:extLst>
              <a:ext uri="{FF2B5EF4-FFF2-40B4-BE49-F238E27FC236}">
                <a16:creationId xmlns:a16="http://schemas.microsoft.com/office/drawing/2014/main" id="{6C8E9F79-FD1A-4702-9316-54B4C703F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8" r="-2" b="-2"/>
          <a:stretch/>
        </p:blipFill>
        <p:spPr>
          <a:xfrm>
            <a:off x="4639056" y="-2"/>
            <a:ext cx="7552944" cy="3429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C880E-90BF-46B5-A3AE-F7BC4BF2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4" y="1649691"/>
            <a:ext cx="2611225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cap="all"/>
              <a:t>TourGuide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BBA22-28BB-4E44-8436-173941CA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544" y="3956279"/>
            <a:ext cx="2611225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Indicates the Guide(s) for each fun adventure</a:t>
            </a:r>
          </a:p>
        </p:txBody>
      </p:sp>
    </p:spTree>
    <p:extLst>
      <p:ext uri="{BB962C8B-B14F-4D97-AF65-F5344CB8AC3E}">
        <p14:creationId xmlns:p14="http://schemas.microsoft.com/office/powerpoint/2010/main" val="2473901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53</TotalTime>
  <Words>201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Adventure Time</vt:lpstr>
      <vt:lpstr>PowerPoint Presentation</vt:lpstr>
      <vt:lpstr>Our application </vt:lpstr>
      <vt:lpstr>Our Database</vt:lpstr>
      <vt:lpstr>Customer</vt:lpstr>
      <vt:lpstr>Reservation</vt:lpstr>
      <vt:lpstr>Tour</vt:lpstr>
      <vt:lpstr>Guide</vt:lpstr>
      <vt:lpstr>TourGuide</vt:lpstr>
      <vt:lpstr>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Time</dc:title>
  <dc:creator>Darla Hongmanivanh</dc:creator>
  <cp:lastModifiedBy>Darla Hongmanivanh</cp:lastModifiedBy>
  <cp:revision>10</cp:revision>
  <dcterms:created xsi:type="dcterms:W3CDTF">2017-12-04T13:51:10Z</dcterms:created>
  <dcterms:modified xsi:type="dcterms:W3CDTF">2017-12-04T14:44:44Z</dcterms:modified>
</cp:coreProperties>
</file>